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2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4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5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2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8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9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8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3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5DC8-B78D-4ED9-9D5D-F6B40917A64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B4402-5997-452B-B0B7-E6AC208F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0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2141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DID YOU GROW UP WITH A PROBLEM DRINKER?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2362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constantly seek approval and affirmation?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fail to recognize your accomplishments?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fear criticism?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overextend yourself?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Have you had problems with your own compulsive behavior?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have a need for perfection?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Are you uneasy when your life is going smoothly, continually anticipating problems?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feel more alive in the midst of a crisis?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still feel responsible for others, as you did for the problem drinker in your life?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care for others easily, yet find it difficult to care  for yourself?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isolate yourself from other people?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respond with fear to authority figures and angry people?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74809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AL-ANON IS FOR YOU!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1643743"/>
            <a:ext cx="2286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feel that individuals and society in general are taking advantage of you?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have trouble with intimate relationships?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confuse pity with love, as you did with the problem drinker?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attract and/or seek people who tend to be compulsive and/or abusive?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cling to relations because you are afraid of being alone?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often mistrust your own feelings and the feelings expressed by others?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find it difficult to identify and express your emotions?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Do you think someone’s drinking may have affected you?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     1-888-4AL-Anon</a:t>
            </a:r>
          </a:p>
          <a:p>
            <a:pPr algn="just"/>
            <a:r>
              <a:rPr lang="en-US" sz="1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    For Event Info: 252-814-6821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90800" y="609600"/>
            <a:ext cx="3962400" cy="56015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Greenville/Winterville Al-Anon Family Group  </a:t>
            </a:r>
          </a:p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Gratitude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Dinner </a:t>
            </a:r>
          </a:p>
          <a:p>
            <a:pPr algn="ctr"/>
            <a:endParaRPr lang="en-US" sz="2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Saturday, October 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21st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2023</a:t>
            </a:r>
          </a:p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2:00 pm to 5:00 pm</a:t>
            </a:r>
          </a:p>
          <a:p>
            <a:pPr algn="ctr"/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Covenant Church</a:t>
            </a:r>
          </a:p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1396 Firetower Rd, Rm B102</a:t>
            </a:r>
          </a:p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Winterville, NC  28590</a:t>
            </a:r>
          </a:p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Speakers from AA, Al-Anon, Alateen share their stories about this </a:t>
            </a:r>
          </a:p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Family Disease</a:t>
            </a:r>
          </a:p>
          <a:p>
            <a:pPr algn="ctr"/>
            <a:endParaRPr lang="en-US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1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Homemade Chili &amp; Beverages are provided</a:t>
            </a:r>
          </a:p>
          <a:p>
            <a:pPr algn="ctr"/>
            <a:r>
              <a:rPr lang="en-US" sz="160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Raffles and Auction</a:t>
            </a:r>
          </a:p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Great Fellowship</a:t>
            </a:r>
          </a:p>
          <a:p>
            <a:pPr algn="ctr"/>
            <a:r>
              <a:rPr lang="en-US" sz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2:00 pm-2:30 pm Meet &amp; Greet</a:t>
            </a:r>
          </a:p>
          <a:p>
            <a:pPr algn="ctr"/>
            <a:r>
              <a:rPr lang="en-US" sz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3:00 pm Food &amp; Speakers Begin</a:t>
            </a:r>
            <a:endParaRPr lang="en-US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1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Bring a Side or Dessert to Share</a:t>
            </a:r>
          </a:p>
          <a:p>
            <a:pPr algn="ctr"/>
            <a:endParaRPr lang="en-US" sz="1600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9" name="Picture 5" descr="C:\Users\Grace1\AppData\Local\Microsoft\Windows\INetCache\IE\R62XHCO8\147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61718"/>
            <a:ext cx="457200" cy="48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Grace1\AppData\Local\Microsoft\Windows\INetCache\IE\R62XHCO8\leaf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71" y="1065099"/>
            <a:ext cx="525780" cy="57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Grace1\AppData\Local\Microsoft\Windows\INetCache\IE\R62XHCO8\leaf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70522"/>
            <a:ext cx="525780" cy="57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Grace1\AppData\Local\Microsoft\Windows\INetCache\IE\R62XHCO8\leaf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0157" y="3962400"/>
            <a:ext cx="525780" cy="57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Grace1\AppData\Local\Microsoft\Windows\INetCache\IE\HV234HY2\Design-fall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20" y="6090846"/>
            <a:ext cx="3505200" cy="76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Grace1\AppData\Local\Microsoft\Windows\INetCache\IE\R62XHCO8\leaf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3222" y="2948162"/>
            <a:ext cx="419978" cy="46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411" y="629861"/>
            <a:ext cx="5238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Grace1\AppData\Local\Microsoft\Windows\INetCache\IE\2NO8Z2YP\1754861183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20" y="4861718"/>
            <a:ext cx="670560" cy="69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191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321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Grace1</dc:creator>
  <cp:lastModifiedBy>Grace</cp:lastModifiedBy>
  <cp:revision>29</cp:revision>
  <dcterms:created xsi:type="dcterms:W3CDTF">2017-08-25T19:30:47Z</dcterms:created>
  <dcterms:modified xsi:type="dcterms:W3CDTF">2023-08-27T19:22:28Z</dcterms:modified>
</cp:coreProperties>
</file>