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75DC8-B78D-4ED9-9D5D-F6B40917A640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B4402-5997-452B-B0B7-E6AC208F8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421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75DC8-B78D-4ED9-9D5D-F6B40917A640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B4402-5997-452B-B0B7-E6AC208F8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246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75DC8-B78D-4ED9-9D5D-F6B40917A640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B4402-5997-452B-B0B7-E6AC208F8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914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75DC8-B78D-4ED9-9D5D-F6B40917A640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B4402-5997-452B-B0B7-E6AC208F8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747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75DC8-B78D-4ED9-9D5D-F6B40917A640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B4402-5997-452B-B0B7-E6AC208F8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53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75DC8-B78D-4ED9-9D5D-F6B40917A640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B4402-5997-452B-B0B7-E6AC208F8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520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75DC8-B78D-4ED9-9D5D-F6B40917A640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B4402-5997-452B-B0B7-E6AC208F8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388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75DC8-B78D-4ED9-9D5D-F6B40917A640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B4402-5997-452B-B0B7-E6AC208F8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23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75DC8-B78D-4ED9-9D5D-F6B40917A640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B4402-5997-452B-B0B7-E6AC208F8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593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75DC8-B78D-4ED9-9D5D-F6B40917A640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B4402-5997-452B-B0B7-E6AC208F8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281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75DC8-B78D-4ED9-9D5D-F6B40917A640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B4402-5997-452B-B0B7-E6AC208F8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731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75DC8-B78D-4ED9-9D5D-F6B40917A640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B4402-5997-452B-B0B7-E6AC208F8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001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609600"/>
            <a:ext cx="21412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DOES SOMEONE ELSE’S DRINKING BOTHER YOU?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676400"/>
            <a:ext cx="2362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b="1" dirty="0" smtClean="0">
                <a:solidFill>
                  <a:schemeClr val="accent3">
                    <a:lumMod val="50000"/>
                  </a:schemeClr>
                </a:solidFill>
              </a:rPr>
              <a:t>Do you constantly seek approval and affirmation?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b="1" dirty="0" smtClean="0">
                <a:solidFill>
                  <a:schemeClr val="accent3">
                    <a:lumMod val="50000"/>
                  </a:schemeClr>
                </a:solidFill>
              </a:rPr>
              <a:t>Do you fail to recognize your accomplishments?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b="1" dirty="0" smtClean="0">
                <a:solidFill>
                  <a:schemeClr val="accent3">
                    <a:lumMod val="50000"/>
                  </a:schemeClr>
                </a:solidFill>
              </a:rPr>
              <a:t>Do you fear criticism?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b="1" dirty="0" smtClean="0">
                <a:solidFill>
                  <a:schemeClr val="accent3">
                    <a:lumMod val="50000"/>
                  </a:schemeClr>
                </a:solidFill>
              </a:rPr>
              <a:t>Do you overextend yourself?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b="1" dirty="0" smtClean="0">
                <a:solidFill>
                  <a:schemeClr val="accent3">
                    <a:lumMod val="50000"/>
                  </a:schemeClr>
                </a:solidFill>
              </a:rPr>
              <a:t>Have you had problems with your own compulsive behavior?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b="1" dirty="0" smtClean="0">
                <a:solidFill>
                  <a:schemeClr val="accent3">
                    <a:lumMod val="50000"/>
                  </a:schemeClr>
                </a:solidFill>
              </a:rPr>
              <a:t>Do you have a need for perfection?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b="1" dirty="0" smtClean="0">
                <a:solidFill>
                  <a:schemeClr val="accent3">
                    <a:lumMod val="50000"/>
                  </a:schemeClr>
                </a:solidFill>
              </a:rPr>
              <a:t>Are you uneasy when your life is going smoothly, continually anticipating problems?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b="1" dirty="0" smtClean="0">
                <a:solidFill>
                  <a:schemeClr val="accent3">
                    <a:lumMod val="50000"/>
                  </a:schemeClr>
                </a:solidFill>
              </a:rPr>
              <a:t>Do you feel more alive in the midst of a crisis?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b="1" dirty="0" smtClean="0">
                <a:solidFill>
                  <a:schemeClr val="accent3">
                    <a:lumMod val="50000"/>
                  </a:schemeClr>
                </a:solidFill>
              </a:rPr>
              <a:t>Do you still feel responsible for others, as you did for the problem drinker in your life?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b="1" dirty="0" smtClean="0">
                <a:solidFill>
                  <a:schemeClr val="accent3">
                    <a:lumMod val="50000"/>
                  </a:schemeClr>
                </a:solidFill>
              </a:rPr>
              <a:t>Do you care for others easily, yet find it difficult to care  for yourself?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b="1" dirty="0" smtClean="0">
                <a:solidFill>
                  <a:schemeClr val="accent3">
                    <a:lumMod val="50000"/>
                  </a:schemeClr>
                </a:solidFill>
              </a:rPr>
              <a:t>Do you isolate yourself from other people?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b="1" dirty="0" smtClean="0">
                <a:solidFill>
                  <a:schemeClr val="accent3">
                    <a:lumMod val="50000"/>
                  </a:schemeClr>
                </a:solidFill>
              </a:rPr>
              <a:t>Do you respond with fear to authority figures and angry people?</a:t>
            </a:r>
            <a:endParaRPr lang="en-US" sz="1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10400" y="748099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AL-ANON IS FOR YOU!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53200" y="1643743"/>
            <a:ext cx="2286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b="1" dirty="0" smtClean="0">
                <a:solidFill>
                  <a:schemeClr val="accent3">
                    <a:lumMod val="50000"/>
                  </a:schemeClr>
                </a:solidFill>
              </a:rPr>
              <a:t>Do you feel that individuals and society in general are taking advantage of you?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b="1" dirty="0" smtClean="0">
                <a:solidFill>
                  <a:schemeClr val="accent3">
                    <a:lumMod val="50000"/>
                  </a:schemeClr>
                </a:solidFill>
              </a:rPr>
              <a:t>Do you have trouble with intimate relationships?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b="1" dirty="0" smtClean="0">
                <a:solidFill>
                  <a:schemeClr val="accent3">
                    <a:lumMod val="50000"/>
                  </a:schemeClr>
                </a:solidFill>
              </a:rPr>
              <a:t>Do you confuse pity with love, as you did with the problem drinker?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b="1" dirty="0" smtClean="0">
                <a:solidFill>
                  <a:schemeClr val="accent3">
                    <a:lumMod val="50000"/>
                  </a:schemeClr>
                </a:solidFill>
              </a:rPr>
              <a:t>Do you attract and/or seek people who tend to be compulsive and/or abusive?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b="1" dirty="0" smtClean="0">
                <a:solidFill>
                  <a:schemeClr val="accent3">
                    <a:lumMod val="50000"/>
                  </a:schemeClr>
                </a:solidFill>
              </a:rPr>
              <a:t>Do you cling to relations because you are afraid of being alone?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b="1" dirty="0" smtClean="0">
                <a:solidFill>
                  <a:schemeClr val="accent3">
                    <a:lumMod val="50000"/>
                  </a:schemeClr>
                </a:solidFill>
              </a:rPr>
              <a:t>Do you often mistrust your own feelings and the feelings expressed by others?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b="1" dirty="0" smtClean="0">
                <a:solidFill>
                  <a:schemeClr val="accent3">
                    <a:lumMod val="50000"/>
                  </a:schemeClr>
                </a:solidFill>
              </a:rPr>
              <a:t>Do you find it difficult to identify and express your emotions?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b="1" dirty="0" smtClean="0">
                <a:solidFill>
                  <a:schemeClr val="accent3">
                    <a:lumMod val="50000"/>
                  </a:schemeClr>
                </a:solidFill>
              </a:rPr>
              <a:t>Do you think someone’s drinking may have affected you?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n-US" sz="12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just"/>
            <a:r>
              <a:rPr lang="en-US" sz="1200" b="1" dirty="0" smtClean="0">
                <a:solidFill>
                  <a:schemeClr val="accent3">
                    <a:lumMod val="50000"/>
                  </a:schemeClr>
                </a:solidFill>
              </a:rPr>
              <a:t>     1-888-4AL-Anon</a:t>
            </a:r>
          </a:p>
          <a:p>
            <a:pPr algn="just"/>
            <a:r>
              <a:rPr lang="en-US" sz="12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1200" b="1" dirty="0" smtClean="0">
                <a:solidFill>
                  <a:schemeClr val="accent3">
                    <a:lumMod val="50000"/>
                  </a:schemeClr>
                </a:solidFill>
              </a:rPr>
              <a:t>    For Event Info: 252-341-0492 </a:t>
            </a:r>
          </a:p>
          <a:p>
            <a:pPr algn="just"/>
            <a:r>
              <a:rPr lang="en-US" sz="12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1200" b="1" dirty="0" smtClean="0">
                <a:solidFill>
                  <a:schemeClr val="accent3">
                    <a:lumMod val="50000"/>
                  </a:schemeClr>
                </a:solidFill>
              </a:rPr>
              <a:t>    or 203-895-4426</a:t>
            </a:r>
            <a:endParaRPr lang="en-US" sz="1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590800" y="609600"/>
            <a:ext cx="3962400" cy="560153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Greenville/Winterville Al-Anon Family Group  </a:t>
            </a:r>
          </a:p>
          <a:p>
            <a:pPr algn="ctr"/>
            <a:r>
              <a:rPr lang="en-US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Gratitude</a:t>
            </a:r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Dinner </a:t>
            </a:r>
          </a:p>
          <a:p>
            <a:pPr algn="ctr"/>
            <a:endParaRPr lang="en-US" sz="20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Saturday, October </a:t>
            </a:r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5th</a:t>
            </a:r>
            <a:r>
              <a:rPr lang="en-US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2024</a:t>
            </a:r>
          </a:p>
          <a:p>
            <a:pPr algn="ctr"/>
            <a:r>
              <a:rPr lang="en-US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1:30 </a:t>
            </a:r>
            <a:r>
              <a:rPr lang="en-US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pm to </a:t>
            </a:r>
            <a:r>
              <a:rPr lang="en-US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4:30 </a:t>
            </a:r>
            <a:r>
              <a:rPr lang="en-US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pm</a:t>
            </a:r>
          </a:p>
          <a:p>
            <a:pPr algn="ctr"/>
            <a:r>
              <a:rPr lang="en-US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Covenant Church</a:t>
            </a:r>
          </a:p>
          <a:p>
            <a:pPr algn="ctr"/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1396 Firetower Rd, Rm B102</a:t>
            </a:r>
          </a:p>
          <a:p>
            <a:pPr algn="ctr"/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Winterville, NC  28590</a:t>
            </a:r>
          </a:p>
          <a:p>
            <a:pPr algn="ctr"/>
            <a:r>
              <a:rPr lang="en-US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Speakers from AA, Al-Anon, Alateen share </a:t>
            </a:r>
            <a:r>
              <a:rPr lang="en-US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their experience, strength &amp;</a:t>
            </a:r>
            <a:endParaRPr lang="en-US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hope about this </a:t>
            </a:r>
            <a:r>
              <a:rPr lang="en-US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Family </a:t>
            </a:r>
            <a:r>
              <a:rPr lang="en-US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Disease</a:t>
            </a:r>
          </a:p>
          <a:p>
            <a:pPr algn="ctr"/>
            <a:endParaRPr lang="en-US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1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Homemade Chili &amp; Beverages are provided</a:t>
            </a:r>
          </a:p>
          <a:p>
            <a:pPr algn="ctr"/>
            <a:r>
              <a:rPr lang="en-US" sz="1600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Raffles and Auction</a:t>
            </a:r>
          </a:p>
          <a:p>
            <a:pPr algn="ctr"/>
            <a:r>
              <a:rPr lang="en-US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Great Fellowship</a:t>
            </a:r>
          </a:p>
          <a:p>
            <a:pPr algn="ctr"/>
            <a:r>
              <a:rPr lang="en-US" sz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1:30 pm-2:00 </a:t>
            </a:r>
            <a:r>
              <a:rPr lang="en-US" sz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pm Meet &amp; Greet</a:t>
            </a:r>
          </a:p>
          <a:p>
            <a:pPr algn="ctr"/>
            <a:r>
              <a:rPr lang="en-US" sz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2:30 </a:t>
            </a:r>
            <a:r>
              <a:rPr lang="en-US" sz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pm Food &amp; Speakers Begin</a:t>
            </a:r>
            <a:endParaRPr lang="en-US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1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Bring a Side or Dessert to Share</a:t>
            </a:r>
          </a:p>
          <a:p>
            <a:pPr algn="ctr"/>
            <a:endParaRPr lang="en-US" sz="1600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9" name="Picture 5" descr="C:\Users\Grace1\AppData\Local\Microsoft\Windows\INetCache\IE\R62XHCO8\14742767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861718"/>
            <a:ext cx="457200" cy="487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Grace1\AppData\Local\Microsoft\Windows\INetCache\IE\R62XHCO8\leaf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7371" y="1065099"/>
            <a:ext cx="525780" cy="578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C:\Users\Grace1\AppData\Local\Microsoft\Windows\INetCache\IE\R62XHCO8\leaf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270522"/>
            <a:ext cx="525780" cy="578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Grace1\AppData\Local\Microsoft\Windows\INetCache\IE\R62XHCO8\leaf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53631" y="2133600"/>
            <a:ext cx="525780" cy="578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C:\Users\Grace1\AppData\Local\Microsoft\Windows\INetCache\IE\HV234HY2\Design-fall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0820" y="6090846"/>
            <a:ext cx="3505200" cy="767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3" name="Picture 19" descr="C:\Users\Grace1\AppData\Local\Microsoft\Windows\INetCache\IE\R62XHCO8\leaf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39585" y="1301828"/>
            <a:ext cx="419978" cy="462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9411" y="629861"/>
            <a:ext cx="523875" cy="57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C:\Users\Grace1\AppData\Local\Microsoft\Windows\INetCache\IE\2NO8Z2YP\17548611832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0820" y="4861718"/>
            <a:ext cx="670560" cy="698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9191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326</Words>
  <Application>Microsoft Office PowerPoint</Application>
  <PresentationFormat>On-screen Show (4:3)</PresentationFormat>
  <Paragraphs>43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Grace1</dc:creator>
  <cp:lastModifiedBy>Grace</cp:lastModifiedBy>
  <cp:revision>32</cp:revision>
  <dcterms:created xsi:type="dcterms:W3CDTF">2017-08-25T19:30:47Z</dcterms:created>
  <dcterms:modified xsi:type="dcterms:W3CDTF">2024-08-16T23:56:55Z</dcterms:modified>
</cp:coreProperties>
</file>